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20" Type="http://schemas.openxmlformats.org/officeDocument/2006/relationships/image" Target="../media/image133.png"/><Relationship Id="rId21" Type="http://schemas.openxmlformats.org/officeDocument/2006/relationships/image" Target="../media/image134.pn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137.png"/><Relationship Id="rId25" Type="http://schemas.openxmlformats.org/officeDocument/2006/relationships/image" Target="../media/image1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png"/><Relationship Id="rId21" Type="http://schemas.openxmlformats.org/officeDocument/2006/relationships/image" Target="../media/image161.png"/><Relationship Id="rId22" Type="http://schemas.openxmlformats.org/officeDocument/2006/relationships/image" Target="../media/image16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Relationship Id="rId20" Type="http://schemas.openxmlformats.org/officeDocument/2006/relationships/image" Target="../media/image189.png"/><Relationship Id="rId21" Type="http://schemas.openxmlformats.org/officeDocument/2006/relationships/image" Target="../media/image190.png"/><Relationship Id="rId22" Type="http://schemas.openxmlformats.org/officeDocument/2006/relationships/image" Target="../media/image19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94.png"/><Relationship Id="rId26" Type="http://schemas.openxmlformats.org/officeDocument/2006/relationships/image" Target="../media/image195.png"/><Relationship Id="rId27" Type="http://schemas.openxmlformats.org/officeDocument/2006/relationships/image" Target="../media/image196.png"/><Relationship Id="rId28" Type="http://schemas.openxmlformats.org/officeDocument/2006/relationships/image" Target="../media/image197.png"/><Relationship Id="rId29" Type="http://schemas.openxmlformats.org/officeDocument/2006/relationships/image" Target="../media/image198.png"/><Relationship Id="rId30" Type="http://schemas.openxmlformats.org/officeDocument/2006/relationships/image" Target="../media/image199.png"/><Relationship Id="rId31" Type="http://schemas.openxmlformats.org/officeDocument/2006/relationships/image" Target="../media/image200.png"/><Relationship Id="rId32" Type="http://schemas.openxmlformats.org/officeDocument/2006/relationships/image" Target="../media/image201.png"/><Relationship Id="rId33" Type="http://schemas.openxmlformats.org/officeDocument/2006/relationships/image" Target="../media/image202.png"/><Relationship Id="rId34" Type="http://schemas.openxmlformats.org/officeDocument/2006/relationships/image" Target="../media/image203.png"/><Relationship Id="rId35" Type="http://schemas.openxmlformats.org/officeDocument/2006/relationships/image" Target="../media/image204.png"/><Relationship Id="rId36" Type="http://schemas.openxmlformats.org/officeDocument/2006/relationships/image" Target="../media/image205.png"/><Relationship Id="rId37" Type="http://schemas.openxmlformats.org/officeDocument/2006/relationships/image" Target="../media/image206.png"/><Relationship Id="rId38" Type="http://schemas.openxmlformats.org/officeDocument/2006/relationships/image" Target="../media/image207.png"/><Relationship Id="rId39" Type="http://schemas.openxmlformats.org/officeDocument/2006/relationships/image" Target="../media/image208.png"/><Relationship Id="rId40" Type="http://schemas.openxmlformats.org/officeDocument/2006/relationships/image" Target="../media/image209.png"/><Relationship Id="rId41" Type="http://schemas.openxmlformats.org/officeDocument/2006/relationships/image" Target="../media/image210.png"/><Relationship Id="rId42" Type="http://schemas.openxmlformats.org/officeDocument/2006/relationships/image" Target="../media/image21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Relationship Id="rId23" Type="http://schemas.openxmlformats.org/officeDocument/2006/relationships/image" Target="../media/image233.png"/><Relationship Id="rId24" Type="http://schemas.openxmlformats.org/officeDocument/2006/relationships/image" Target="../media/image234.png"/><Relationship Id="rId25" Type="http://schemas.openxmlformats.org/officeDocument/2006/relationships/image" Target="../media/image235.png"/><Relationship Id="rId26" Type="http://schemas.openxmlformats.org/officeDocument/2006/relationships/image" Target="../media/image236.png"/><Relationship Id="rId27" Type="http://schemas.openxmlformats.org/officeDocument/2006/relationships/image" Target="../media/image237.png"/><Relationship Id="rId28" Type="http://schemas.openxmlformats.org/officeDocument/2006/relationships/image" Target="../media/image238.png"/><Relationship Id="rId29" Type="http://schemas.openxmlformats.org/officeDocument/2006/relationships/image" Target="../media/image239.png"/><Relationship Id="rId30" Type="http://schemas.openxmlformats.org/officeDocument/2006/relationships/image" Target="../media/image240.png"/><Relationship Id="rId31" Type="http://schemas.openxmlformats.org/officeDocument/2006/relationships/image" Target="../media/image241.png"/><Relationship Id="rId32" Type="http://schemas.openxmlformats.org/officeDocument/2006/relationships/image" Target="../media/image242.png"/><Relationship Id="rId33" Type="http://schemas.openxmlformats.org/officeDocument/2006/relationships/image" Target="../media/image2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Relationship Id="rId18" Type="http://schemas.openxmlformats.org/officeDocument/2006/relationships/image" Target="../media/image260.png"/><Relationship Id="rId19" Type="http://schemas.openxmlformats.org/officeDocument/2006/relationships/image" Target="../media/image2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302.png"/><Relationship Id="rId16" Type="http://schemas.openxmlformats.org/officeDocument/2006/relationships/image" Target="../media/image303.png"/><Relationship Id="rId17" Type="http://schemas.openxmlformats.org/officeDocument/2006/relationships/image" Target="../media/image304.png"/><Relationship Id="rId18" Type="http://schemas.openxmlformats.org/officeDocument/2006/relationships/image" Target="../media/image305.png"/><Relationship Id="rId19" Type="http://schemas.openxmlformats.org/officeDocument/2006/relationships/image" Target="../media/image306.png"/><Relationship Id="rId20" Type="http://schemas.openxmlformats.org/officeDocument/2006/relationships/image" Target="../media/image307.png"/><Relationship Id="rId21" Type="http://schemas.openxmlformats.org/officeDocument/2006/relationships/image" Target="../media/image308.png"/><Relationship Id="rId22" Type="http://schemas.openxmlformats.org/officeDocument/2006/relationships/image" Target="../media/image309.png"/><Relationship Id="rId23" Type="http://schemas.openxmlformats.org/officeDocument/2006/relationships/image" Target="../media/image31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Relationship Id="rId18" Type="http://schemas.openxmlformats.org/officeDocument/2006/relationships/image" Target="../media/image344.png"/><Relationship Id="rId19" Type="http://schemas.openxmlformats.org/officeDocument/2006/relationships/image" Target="../media/image345.png"/><Relationship Id="rId20" Type="http://schemas.openxmlformats.org/officeDocument/2006/relationships/image" Target="../media/image346.png"/><Relationship Id="rId21" Type="http://schemas.openxmlformats.org/officeDocument/2006/relationships/image" Target="../media/image347.png"/><Relationship Id="rId22" Type="http://schemas.openxmlformats.org/officeDocument/2006/relationships/image" Target="../media/image348.png"/><Relationship Id="rId23" Type="http://schemas.openxmlformats.org/officeDocument/2006/relationships/image" Target="../media/image349.png"/><Relationship Id="rId24" Type="http://schemas.openxmlformats.org/officeDocument/2006/relationships/image" Target="../media/image350.png"/><Relationship Id="rId25" Type="http://schemas.openxmlformats.org/officeDocument/2006/relationships/image" Target="../media/image3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367.png"/><Relationship Id="rId18" Type="http://schemas.openxmlformats.org/officeDocument/2006/relationships/image" Target="../media/image368.png"/><Relationship Id="rId19" Type="http://schemas.openxmlformats.org/officeDocument/2006/relationships/image" Target="../media/image36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Relationship Id="rId9" Type="http://schemas.openxmlformats.org/officeDocument/2006/relationships/image" Target="../media/image37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image" Target="../media/image380.png"/><Relationship Id="rId13" Type="http://schemas.openxmlformats.org/officeDocument/2006/relationships/image" Target="../media/image381.png"/><Relationship Id="rId14" Type="http://schemas.openxmlformats.org/officeDocument/2006/relationships/image" Target="../media/image382.png"/><Relationship Id="rId15" Type="http://schemas.openxmlformats.org/officeDocument/2006/relationships/image" Target="../media/image383.png"/><Relationship Id="rId16" Type="http://schemas.openxmlformats.org/officeDocument/2006/relationships/image" Target="../media/image384.png"/><Relationship Id="rId17" Type="http://schemas.openxmlformats.org/officeDocument/2006/relationships/image" Target="../media/image385.png"/><Relationship Id="rId18" Type="http://schemas.openxmlformats.org/officeDocument/2006/relationships/image" Target="../media/image386.png"/><Relationship Id="rId19" Type="http://schemas.openxmlformats.org/officeDocument/2006/relationships/image" Target="../media/image387.png"/><Relationship Id="rId20" Type="http://schemas.openxmlformats.org/officeDocument/2006/relationships/image" Target="../media/image388.png"/><Relationship Id="rId21" Type="http://schemas.openxmlformats.org/officeDocument/2006/relationships/image" Target="../media/image38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1764" y="3435878"/>
            <a:ext cx="6916020" cy="9456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249" y="989696"/>
            <a:ext cx="1024024" cy="11131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8401" y="989696"/>
            <a:ext cx="1024024" cy="11131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0458" y="989696"/>
            <a:ext cx="1024024" cy="1113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0584" y="4027641"/>
            <a:ext cx="5921132" cy="14857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7779" y="5120466"/>
            <a:ext cx="8003508" cy="1401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26495" y="403183"/>
            <a:ext cx="1565735" cy="46170"/>
            <a:chOff x="17026495" y="403183"/>
            <a:chExt cx="1565735" cy="461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60000">
              <a:off x="17026495" y="403183"/>
              <a:ext cx="1565735" cy="461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44191" y="901425"/>
            <a:ext cx="3426131" cy="3199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0648" y="6454191"/>
            <a:ext cx="5013264" cy="3861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4243" y="733168"/>
            <a:ext cx="1489571" cy="360774"/>
            <a:chOff x="1254243" y="733168"/>
            <a:chExt cx="1489571" cy="3607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4243" y="733168"/>
              <a:ext cx="1489571" cy="3607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4117" y="733168"/>
            <a:ext cx="1434344" cy="360774"/>
            <a:chOff x="3164117" y="733168"/>
            <a:chExt cx="1434344" cy="3607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4117" y="733168"/>
              <a:ext cx="1434344" cy="360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6175" y="733168"/>
            <a:ext cx="1326363" cy="360774"/>
            <a:chOff x="5026175" y="733168"/>
            <a:chExt cx="1326363" cy="3607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6175" y="733168"/>
              <a:ext cx="1326363" cy="360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908453" y="4790504"/>
            <a:ext cx="10413885" cy="684729"/>
            <a:chOff x="-4908453" y="4790504"/>
            <a:chExt cx="10413885" cy="6847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4908453" y="4790504"/>
              <a:ext cx="10413885" cy="6847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-1146380" y="5338228"/>
            <a:ext cx="2966512" cy="2457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3875" y="0"/>
            <a:ext cx="707957" cy="10285714"/>
            <a:chOff x="-43875" y="0"/>
            <a:chExt cx="707957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43875" y="0"/>
              <a:ext cx="707957" cy="10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07667" y="2388999"/>
            <a:ext cx="4918762" cy="5722322"/>
            <a:chOff x="11407667" y="2388999"/>
            <a:chExt cx="4918762" cy="57223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07667" y="2388999"/>
              <a:ext cx="4918762" cy="5722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59458" y="388213"/>
            <a:ext cx="6104967" cy="851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2496" y="1518315"/>
            <a:ext cx="6663329" cy="1383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187635" y="-866769"/>
            <a:ext cx="32660985" cy="143051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59458" y="388213"/>
            <a:ext cx="6104967" cy="851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2496" y="1536763"/>
            <a:ext cx="6321310" cy="1081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3179" y="4104412"/>
            <a:ext cx="4235985" cy="1838669"/>
            <a:chOff x="7023179" y="4104412"/>
            <a:chExt cx="4235985" cy="18386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3179" y="4104412"/>
              <a:ext cx="4235985" cy="18386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059" y="4733136"/>
            <a:ext cx="3452947" cy="8604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9209" y="4104412"/>
            <a:ext cx="4235985" cy="1838669"/>
            <a:chOff x="1759209" y="4104412"/>
            <a:chExt cx="4235985" cy="1838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9209" y="4104412"/>
              <a:ext cx="4235985" cy="18386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2087" y="4439698"/>
            <a:ext cx="3602156" cy="13213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7150" y="4104412"/>
            <a:ext cx="4235985" cy="1838669"/>
            <a:chOff x="12287150" y="4104412"/>
            <a:chExt cx="4235985" cy="18386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7150" y="4104412"/>
              <a:ext cx="4235985" cy="18386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70001" y="4191191"/>
            <a:ext cx="3537670" cy="19475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63926" y="2943935"/>
            <a:ext cx="764234" cy="865801"/>
            <a:chOff x="10163926" y="2943935"/>
            <a:chExt cx="764234" cy="8658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3926" y="2943935"/>
              <a:ext cx="764234" cy="865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81374" y="2943935"/>
            <a:ext cx="699877" cy="874661"/>
            <a:chOff x="8381374" y="2943935"/>
            <a:chExt cx="699877" cy="8746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1374" y="2943935"/>
              <a:ext cx="699877" cy="874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47424" y="2933747"/>
            <a:ext cx="750329" cy="865801"/>
            <a:chOff x="9247424" y="2933747"/>
            <a:chExt cx="750329" cy="8658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7424" y="2933747"/>
              <a:ext cx="750329" cy="8658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57555" y="2944388"/>
            <a:ext cx="857647" cy="848962"/>
            <a:chOff x="7357555" y="2944388"/>
            <a:chExt cx="857647" cy="8489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57555" y="2944388"/>
              <a:ext cx="857647" cy="8489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04426" y="2967429"/>
            <a:ext cx="915203" cy="800793"/>
            <a:chOff x="12904426" y="2967429"/>
            <a:chExt cx="915203" cy="8007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04426" y="2967429"/>
              <a:ext cx="915203" cy="800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96058" y="2943935"/>
            <a:ext cx="528203" cy="824287"/>
            <a:chOff x="15296058" y="2943935"/>
            <a:chExt cx="528203" cy="8242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96058" y="2943935"/>
              <a:ext cx="528203" cy="8242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63786" y="3017190"/>
            <a:ext cx="819417" cy="731985"/>
            <a:chOff x="14063786" y="3017190"/>
            <a:chExt cx="819417" cy="73198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63786" y="3017190"/>
              <a:ext cx="819417" cy="7319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90148" y="2987433"/>
            <a:ext cx="777477" cy="777477"/>
            <a:chOff x="3490148" y="2987433"/>
            <a:chExt cx="777477" cy="77747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90148" y="2987433"/>
              <a:ext cx="777477" cy="7774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79604" y="2987433"/>
            <a:ext cx="777477" cy="777477"/>
            <a:chOff x="2479604" y="2987433"/>
            <a:chExt cx="777477" cy="7774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79604" y="2987433"/>
              <a:ext cx="777477" cy="7774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500692" y="2987433"/>
            <a:ext cx="777477" cy="777477"/>
            <a:chOff x="4500692" y="2987433"/>
            <a:chExt cx="777477" cy="77747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0692" y="2987433"/>
              <a:ext cx="777477" cy="7774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23179" y="6418710"/>
            <a:ext cx="4235985" cy="3057480"/>
            <a:chOff x="7023179" y="6418710"/>
            <a:chExt cx="4235985" cy="30574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3179" y="6418710"/>
              <a:ext cx="4235985" cy="30574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94755" y="6418710"/>
            <a:ext cx="4258109" cy="3057480"/>
            <a:chOff x="1794755" y="6418710"/>
            <a:chExt cx="4258109" cy="305748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94755" y="6418710"/>
              <a:ext cx="4258109" cy="30574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365256" y="6418710"/>
            <a:ext cx="4216477" cy="3057480"/>
            <a:chOff x="12365256" y="6418710"/>
            <a:chExt cx="4216477" cy="305748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65256" y="6418710"/>
              <a:ext cx="4216477" cy="30574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8" y="4449934"/>
            <a:ext cx="10248805" cy="1805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00000">
            <a:off x="8053530" y="3461082"/>
            <a:ext cx="1969580" cy="6857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23358" y="1176225"/>
            <a:ext cx="5643789" cy="9209593"/>
            <a:chOff x="6423358" y="1176225"/>
            <a:chExt cx="5643789" cy="9209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3358" y="1176225"/>
              <a:ext cx="5643789" cy="9209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6668" y="454990"/>
            <a:ext cx="3490385" cy="864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3087" y="5722925"/>
            <a:ext cx="4254835" cy="12544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8326" y="3076316"/>
            <a:ext cx="3931421" cy="1781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44356" y="4259702"/>
            <a:ext cx="531898" cy="439624"/>
            <a:chOff x="4944356" y="4259702"/>
            <a:chExt cx="531898" cy="4396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4356" y="4259702"/>
              <a:ext cx="531898" cy="4396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8326" y="8434395"/>
            <a:ext cx="1407374" cy="775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6898" y="8171429"/>
            <a:ext cx="4288109" cy="35192"/>
            <a:chOff x="1236898" y="8171429"/>
            <a:chExt cx="4288109" cy="351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898" y="8171429"/>
              <a:ext cx="4288109" cy="351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4077" y="5518287"/>
            <a:ext cx="4386625" cy="17372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49316" y="3076316"/>
            <a:ext cx="4046298" cy="17817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25339" y="4259702"/>
            <a:ext cx="531898" cy="439624"/>
            <a:chOff x="10825339" y="4259702"/>
            <a:chExt cx="531898" cy="4396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5339" y="4259702"/>
              <a:ext cx="531898" cy="4396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9316" y="8437824"/>
            <a:ext cx="1435946" cy="7750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17881" y="8171429"/>
            <a:ext cx="4288109" cy="35192"/>
            <a:chOff x="7117881" y="8171429"/>
            <a:chExt cx="4288109" cy="351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7881" y="8171429"/>
              <a:ext cx="4288109" cy="351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93048" y="5472572"/>
            <a:ext cx="4388587" cy="18329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58764" y="3076316"/>
            <a:ext cx="3950469" cy="16411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44356" y="4259702"/>
            <a:ext cx="531898" cy="439624"/>
            <a:chOff x="16544356" y="4259702"/>
            <a:chExt cx="531898" cy="4396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544356" y="4259702"/>
              <a:ext cx="531898" cy="4396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68287" y="8437824"/>
            <a:ext cx="1435946" cy="7750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36898" y="8171429"/>
            <a:ext cx="4288109" cy="35192"/>
            <a:chOff x="12836898" y="8171429"/>
            <a:chExt cx="4288109" cy="351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36898" y="8171429"/>
              <a:ext cx="4288109" cy="351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2159458" y="388213"/>
            <a:ext cx="5701738" cy="8516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420" y="3134574"/>
            <a:ext cx="8795290" cy="85336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8300" y="2748087"/>
            <a:ext cx="6776869" cy="34523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4679" y="6724327"/>
            <a:ext cx="5089365" cy="102486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096" y="475561"/>
            <a:ext cx="3443967" cy="69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20390" y="3109356"/>
            <a:ext cx="6171429" cy="6171429"/>
            <a:chOff x="10120390" y="3109356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0390" y="310935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57586" y="3772335"/>
            <a:ext cx="5363703" cy="770643"/>
            <a:chOff x="11657586" y="3772335"/>
            <a:chExt cx="5363703" cy="770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60000">
              <a:off x="11657586" y="3772335"/>
              <a:ext cx="5363703" cy="7706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60000">
            <a:off x="11487439" y="3806637"/>
            <a:ext cx="5152939" cy="762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2714" y="4712239"/>
            <a:ext cx="2156432" cy="883297"/>
            <a:chOff x="1792714" y="4712239"/>
            <a:chExt cx="2156432" cy="8832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714" y="4712239"/>
              <a:ext cx="2156432" cy="8832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3" y="680373"/>
            <a:ext cx="2111735" cy="783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9392" y="2276730"/>
            <a:ext cx="2139566" cy="3587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6910" y="9536941"/>
            <a:ext cx="3520349" cy="395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41550" y="1990811"/>
            <a:ext cx="487471" cy="5347967"/>
            <a:chOff x="7841550" y="1990811"/>
            <a:chExt cx="487471" cy="53479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1550" y="1990811"/>
              <a:ext cx="487471" cy="5347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08404" y="5225828"/>
            <a:ext cx="652782" cy="2108283"/>
            <a:chOff x="15108404" y="5225828"/>
            <a:chExt cx="652782" cy="21082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108404" y="5225828"/>
              <a:ext cx="652782" cy="2108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43831" y="5103006"/>
            <a:ext cx="389412" cy="107702"/>
            <a:chOff x="4043831" y="5103006"/>
            <a:chExt cx="389412" cy="1077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3831" y="5103006"/>
              <a:ext cx="389412" cy="1077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3839" y="4723088"/>
            <a:ext cx="2645136" cy="864060"/>
            <a:chOff x="4533839" y="4723088"/>
            <a:chExt cx="2645136" cy="8640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65229" y="5103006"/>
            <a:ext cx="576321" cy="107702"/>
            <a:chOff x="7265229" y="5103006"/>
            <a:chExt cx="576321" cy="1077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5229" y="5103006"/>
              <a:ext cx="576321" cy="107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48697" y="1577829"/>
            <a:ext cx="2645136" cy="864060"/>
            <a:chOff x="8448697" y="1577829"/>
            <a:chExt cx="2645136" cy="8640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8697" y="1577829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48697" y="3578450"/>
            <a:ext cx="2645136" cy="864060"/>
            <a:chOff x="8448697" y="3578450"/>
            <a:chExt cx="2645136" cy="8640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48697" y="3578450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8697" y="6878177"/>
            <a:ext cx="2645136" cy="864060"/>
            <a:chOff x="8448697" y="6878177"/>
            <a:chExt cx="2645136" cy="8640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48697" y="6878177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54627" y="3977057"/>
            <a:ext cx="479784" cy="107702"/>
            <a:chOff x="7854627" y="3977057"/>
            <a:chExt cx="479784" cy="1077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54627" y="3977057"/>
              <a:ext cx="479784" cy="1077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94462" y="3981909"/>
            <a:ext cx="576321" cy="107702"/>
            <a:chOff x="11194462" y="3981909"/>
            <a:chExt cx="576321" cy="1077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94462" y="3981909"/>
              <a:ext cx="576321" cy="1077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70783" y="2810477"/>
            <a:ext cx="487471" cy="2458221"/>
            <a:chOff x="11770783" y="2810477"/>
            <a:chExt cx="487471" cy="24582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70783" y="2810477"/>
              <a:ext cx="487471" cy="24582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68537" y="2368923"/>
            <a:ext cx="2645136" cy="864060"/>
            <a:chOff x="12368537" y="2368923"/>
            <a:chExt cx="2645136" cy="8640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68537" y="2368923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68537" y="4819045"/>
            <a:ext cx="2645136" cy="864060"/>
            <a:chOff x="12368537" y="4819045"/>
            <a:chExt cx="2645136" cy="8640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68537" y="4819045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94462" y="7250125"/>
            <a:ext cx="1087838" cy="107702"/>
            <a:chOff x="11194462" y="7250125"/>
            <a:chExt cx="1087838" cy="107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94462" y="7250125"/>
              <a:ext cx="1087838" cy="1077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68537" y="6878177"/>
            <a:ext cx="2645136" cy="864060"/>
            <a:chOff x="12368537" y="6878177"/>
            <a:chExt cx="2645136" cy="86406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68537" y="6878177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017179" y="3972310"/>
            <a:ext cx="1353832" cy="108307"/>
            <a:chOff x="13017179" y="3972310"/>
            <a:chExt cx="1353832" cy="1083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3017179" y="3972310"/>
              <a:ext cx="1353832" cy="10830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7375" y="8291382"/>
            <a:ext cx="5595158" cy="113315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3339" y="7512566"/>
            <a:ext cx="1585714" cy="101902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871737" y="4867178"/>
            <a:ext cx="1795345" cy="67566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815361" y="4934045"/>
            <a:ext cx="2000694" cy="49027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865769" y="1689017"/>
            <a:ext cx="1742914" cy="46538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874498" y="1988998"/>
            <a:ext cx="1255738" cy="38713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865769" y="3691822"/>
            <a:ext cx="1742914" cy="46538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874498" y="3991804"/>
            <a:ext cx="1255738" cy="38713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865769" y="6993461"/>
            <a:ext cx="1742914" cy="46537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874498" y="7293443"/>
            <a:ext cx="1255738" cy="38713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799984" y="2482295"/>
            <a:ext cx="1742905" cy="46538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808713" y="2782277"/>
            <a:ext cx="1255738" cy="38713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799984" y="4931698"/>
            <a:ext cx="1742905" cy="46538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808713" y="5231680"/>
            <a:ext cx="1255738" cy="38713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799984" y="6993461"/>
            <a:ext cx="1742905" cy="46537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808713" y="7293443"/>
            <a:ext cx="1255738" cy="387139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74498" y="4560879"/>
            <a:ext cx="1757861" cy="65159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874498" y="2535599"/>
            <a:ext cx="1757861" cy="65159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57748" y="5610953"/>
            <a:ext cx="1953540" cy="4004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9897" y="5733825"/>
            <a:ext cx="1949853" cy="1949853"/>
            <a:chOff x="4059897" y="5733825"/>
            <a:chExt cx="1949853" cy="1949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9897" y="5733825"/>
              <a:ext cx="1949853" cy="1949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6113" y="6938444"/>
            <a:ext cx="1949853" cy="1949853"/>
            <a:chOff x="1696113" y="6938444"/>
            <a:chExt cx="1949853" cy="19498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6113" y="6938444"/>
              <a:ext cx="1949853" cy="1949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8027" y="6938444"/>
            <a:ext cx="1949853" cy="1949853"/>
            <a:chOff x="6338027" y="6938444"/>
            <a:chExt cx="1949853" cy="19498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8027" y="6938444"/>
              <a:ext cx="1949853" cy="1949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59897" y="3575525"/>
            <a:ext cx="1949853" cy="1949853"/>
            <a:chOff x="4059897" y="3575525"/>
            <a:chExt cx="1949853" cy="1949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897" y="3575525"/>
              <a:ext cx="1949853" cy="19498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087" y="1845049"/>
            <a:ext cx="15782739" cy="8888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2030" y="4665559"/>
            <a:ext cx="985091" cy="4455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4477" y="8068020"/>
            <a:ext cx="1439168" cy="4614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06390" y="8083896"/>
            <a:ext cx="1248777" cy="4455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6316" y="6368977"/>
            <a:ext cx="1035291" cy="8711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3120000">
            <a:off x="2356274" y="5933664"/>
            <a:ext cx="1788530" cy="4825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3300000">
            <a:off x="5403452" y="5550252"/>
            <a:ext cx="2024501" cy="4825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82972" y="8045727"/>
            <a:ext cx="2129396" cy="4825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12386" y="3889918"/>
            <a:ext cx="844875" cy="844875"/>
            <a:chOff x="4612386" y="3889918"/>
            <a:chExt cx="844875" cy="8448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2386" y="3889918"/>
              <a:ext cx="844875" cy="8448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22730" y="7162211"/>
            <a:ext cx="980447" cy="980447"/>
            <a:chOff x="6822730" y="7162211"/>
            <a:chExt cx="980447" cy="9804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22730" y="7162211"/>
              <a:ext cx="980447" cy="9804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1708" y="7512121"/>
            <a:ext cx="798663" cy="457400"/>
            <a:chOff x="2271708" y="7512121"/>
            <a:chExt cx="798663" cy="4574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71708" y="7512121"/>
              <a:ext cx="798663" cy="4574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8278" y="1041525"/>
            <a:ext cx="5824699" cy="8888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0181" y="1174858"/>
            <a:ext cx="200000" cy="475936"/>
            <a:chOff x="1260181" y="1174858"/>
            <a:chExt cx="200000" cy="4759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0181" y="1174858"/>
              <a:ext cx="200000" cy="4759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31881" y="7799135"/>
            <a:ext cx="2520432" cy="199950"/>
            <a:chOff x="3731881" y="7799135"/>
            <a:chExt cx="2520432" cy="1999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31881" y="7799135"/>
              <a:ext cx="2520432" cy="199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742" y="6046352"/>
            <a:ext cx="1882570" cy="199950"/>
            <a:chOff x="5396742" y="6046352"/>
            <a:chExt cx="1882570" cy="1999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3300000">
              <a:off x="5396742" y="6046352"/>
              <a:ext cx="1882570" cy="1999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04681" y="6029531"/>
            <a:ext cx="1882570" cy="199950"/>
            <a:chOff x="2704681" y="6029531"/>
            <a:chExt cx="1882570" cy="1999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3120000">
              <a:off x="2704681" y="6029531"/>
              <a:ext cx="1882570" cy="19995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43425" y="4309646"/>
            <a:ext cx="5607996" cy="177773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63425" y="3677220"/>
            <a:ext cx="2378034" cy="5587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478798" y="3807535"/>
            <a:ext cx="238095" cy="238095"/>
            <a:chOff x="9478798" y="3807535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78798" y="3807535"/>
              <a:ext cx="238095" cy="23809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43416" y="6119420"/>
            <a:ext cx="6643491" cy="8380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487519" y="7435854"/>
            <a:ext cx="5222571" cy="391101"/>
            <a:chOff x="9487519" y="7435854"/>
            <a:chExt cx="5222571" cy="39110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63425" y="7393950"/>
              <a:ext cx="1661958" cy="55872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487519" y="7524269"/>
              <a:ext cx="238095" cy="238095"/>
              <a:chOff x="9487519" y="7524269"/>
              <a:chExt cx="238095" cy="23809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487519" y="7524269"/>
                <a:ext cx="238095" cy="238095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443425" y="7989100"/>
            <a:ext cx="3505272" cy="91426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54282" y="7936053"/>
            <a:ext cx="3716577" cy="91427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353648" y="9620286"/>
            <a:ext cx="7748559" cy="33510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52563" y="9632096"/>
            <a:ext cx="1265521" cy="35332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3333" y="6343388"/>
            <a:ext cx="3080818" cy="5263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472" y="7134212"/>
            <a:ext cx="3614077" cy="20266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2656" y="2628571"/>
            <a:ext cx="3010143" cy="3010143"/>
            <a:chOff x="1352656" y="2628571"/>
            <a:chExt cx="3010143" cy="3010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52656" y="2628571"/>
              <a:ext cx="3010143" cy="3010143"/>
              <a:chOff x="1352656" y="2628571"/>
              <a:chExt cx="3010143" cy="3010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352656" y="2628571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715" y="3719464"/>
              <a:ext cx="2353723" cy="964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9092" y="2628571"/>
            <a:ext cx="3010143" cy="3010143"/>
            <a:chOff x="5549092" y="2628571"/>
            <a:chExt cx="3010143" cy="3010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49092" y="2628571"/>
              <a:ext cx="3010143" cy="3010143"/>
              <a:chOff x="5549092" y="2628571"/>
              <a:chExt cx="3010143" cy="301014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5549092" y="2628571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1181" y="3719464"/>
              <a:ext cx="2353723" cy="964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41963" y="2628571"/>
            <a:ext cx="3010143" cy="3010143"/>
            <a:chOff x="13941963" y="2628571"/>
            <a:chExt cx="3010143" cy="3010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941963" y="2628571"/>
              <a:ext cx="3010143" cy="3010143"/>
              <a:chOff x="13941963" y="2628571"/>
              <a:chExt cx="3010143" cy="301014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3941963" y="2628571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6250" y="3719464"/>
              <a:ext cx="2353723" cy="964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45528" y="2628571"/>
            <a:ext cx="3010143" cy="3010143"/>
            <a:chOff x="9745528" y="2628571"/>
            <a:chExt cx="3010143" cy="30101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45528" y="2628571"/>
              <a:ext cx="3010143" cy="3010143"/>
              <a:chOff x="9745528" y="2628571"/>
              <a:chExt cx="3010143" cy="301014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9745528" y="2628571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37617" y="3719464"/>
              <a:ext cx="2373462" cy="9523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89769" y="6343388"/>
            <a:ext cx="3098357" cy="5130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65907" y="7134212"/>
            <a:ext cx="3614077" cy="20266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86205" y="6343388"/>
            <a:ext cx="3098443" cy="52463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62343" y="7134212"/>
            <a:ext cx="3614077" cy="20266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82640" y="6267197"/>
            <a:ext cx="3098443" cy="52463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58779" y="7058022"/>
            <a:ext cx="3614077" cy="2026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6190" y="8272850"/>
            <a:ext cx="647619" cy="476190"/>
            <a:chOff x="2076190" y="8272850"/>
            <a:chExt cx="647619" cy="4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6190" y="8272850"/>
              <a:ext cx="647619" cy="4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21905" y="7929993"/>
            <a:ext cx="647619" cy="819048"/>
            <a:chOff x="3421905" y="7929993"/>
            <a:chExt cx="647619" cy="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1905" y="7929993"/>
              <a:ext cx="647619" cy="8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7619" y="7606184"/>
            <a:ext cx="647619" cy="1142857"/>
            <a:chOff x="4767619" y="7606184"/>
            <a:chExt cx="647619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7619" y="7606184"/>
              <a:ext cx="647619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3333" y="7244279"/>
            <a:ext cx="647619" cy="1504762"/>
            <a:chOff x="6113333" y="7244279"/>
            <a:chExt cx="647619" cy="1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3333" y="7244279"/>
              <a:ext cx="647619" cy="1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9048" y="6729993"/>
            <a:ext cx="647619" cy="2019048"/>
            <a:chOff x="7459048" y="6729993"/>
            <a:chExt cx="647619" cy="20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9048" y="6729993"/>
              <a:ext cx="647619" cy="20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04762" y="6215707"/>
            <a:ext cx="647619" cy="2533333"/>
            <a:chOff x="8804762" y="6215707"/>
            <a:chExt cx="647619" cy="25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4762" y="6215707"/>
              <a:ext cx="647619" cy="25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50476" y="5891898"/>
            <a:ext cx="647619" cy="2857143"/>
            <a:chOff x="10150476" y="5891898"/>
            <a:chExt cx="647619" cy="28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0476" y="5891898"/>
              <a:ext cx="647619" cy="28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96190" y="5625231"/>
            <a:ext cx="647619" cy="3123810"/>
            <a:chOff x="11496190" y="5625231"/>
            <a:chExt cx="647619" cy="31238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6190" y="5625231"/>
              <a:ext cx="647619" cy="3123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41905" y="5339517"/>
            <a:ext cx="647619" cy="3409524"/>
            <a:chOff x="12841905" y="5339517"/>
            <a:chExt cx="647619" cy="340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1905" y="5339517"/>
              <a:ext cx="647619" cy="340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87619" y="5225231"/>
            <a:ext cx="647619" cy="3523810"/>
            <a:chOff x="14187619" y="5225231"/>
            <a:chExt cx="647619" cy="35238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87619" y="5225231"/>
              <a:ext cx="647619" cy="35238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33333" y="4463327"/>
            <a:ext cx="647619" cy="4285714"/>
            <a:chOff x="15533333" y="4463327"/>
            <a:chExt cx="647619" cy="428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33333" y="4463327"/>
              <a:ext cx="647619" cy="42857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653333" y="8449993"/>
            <a:ext cx="29592381" cy="12342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51544" y="2789240"/>
            <a:ext cx="12420208" cy="105221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88573" y="3864784"/>
            <a:ext cx="5077061" cy="52730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19323" y="4058457"/>
            <a:ext cx="1203437" cy="4447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4287" y="7610051"/>
            <a:ext cx="6731717" cy="16449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8279" y="2262575"/>
            <a:ext cx="6954579" cy="6954579"/>
            <a:chOff x="1988279" y="2262575"/>
            <a:chExt cx="6954579" cy="69545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8279" y="2262575"/>
              <a:ext cx="6954579" cy="69545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3948" y="6938652"/>
            <a:ext cx="4800466" cy="598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28571" y="2316190"/>
            <a:ext cx="6647619" cy="3988571"/>
            <a:chOff x="9628571" y="2316190"/>
            <a:chExt cx="6647619" cy="398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8571" y="2316190"/>
              <a:ext cx="6647619" cy="398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1380" y="8296466"/>
            <a:ext cx="2507062" cy="641227"/>
            <a:chOff x="1421380" y="8296466"/>
            <a:chExt cx="2507062" cy="6412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00000">
              <a:off x="1421380" y="8296466"/>
              <a:ext cx="2507062" cy="6412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300000">
            <a:off x="1243056" y="8409329"/>
            <a:ext cx="2530003" cy="4854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07764" y="5335005"/>
            <a:ext cx="2507062" cy="641227"/>
            <a:chOff x="14107764" y="5335005"/>
            <a:chExt cx="2507062" cy="6412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14107764" y="5335005"/>
              <a:ext cx="2507062" cy="6412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">
            <a:off x="13931467" y="5413159"/>
            <a:ext cx="2530003" cy="4854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31429" y="3467103"/>
            <a:ext cx="3279295" cy="3209149"/>
            <a:chOff x="11531429" y="3467103"/>
            <a:chExt cx="3279295" cy="32091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1429" y="3467103"/>
              <a:ext cx="3279295" cy="32091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838" y="3799813"/>
            <a:ext cx="3008475" cy="2836273"/>
            <a:chOff x="7590838" y="3799813"/>
            <a:chExt cx="3008475" cy="2836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0838" y="3799813"/>
              <a:ext cx="3008475" cy="2836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1660" y="3626562"/>
            <a:ext cx="3009524" cy="3009524"/>
            <a:chOff x="3441660" y="3626562"/>
            <a:chExt cx="3009524" cy="3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660" y="3626562"/>
              <a:ext cx="3009524" cy="30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096" y="512133"/>
            <a:ext cx="4403214" cy="485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6316" y="7286621"/>
            <a:ext cx="2821601" cy="10452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8106" y="8255420"/>
            <a:ext cx="3477539" cy="14049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2745" y="7248526"/>
            <a:ext cx="2850172" cy="10452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44539" y="8255417"/>
            <a:ext cx="3647463" cy="14049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29145" y="7248526"/>
            <a:ext cx="2850172" cy="10452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0953" y="8255420"/>
            <a:ext cx="3715263" cy="14049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80002" y="2163383"/>
            <a:ext cx="8825668" cy="13195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78366" y="5759848"/>
            <a:ext cx="1966968" cy="1066714"/>
            <a:chOff x="4578366" y="5759848"/>
            <a:chExt cx="1966968" cy="1066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628639" y="5972592"/>
              <a:ext cx="1837511" cy="641227"/>
              <a:chOff x="4628639" y="5972592"/>
              <a:chExt cx="1837511" cy="6412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840000">
                <a:off x="4628639" y="5972592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840000">
              <a:off x="4563355" y="6132506"/>
              <a:ext cx="1471824" cy="4747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34707" y="3493182"/>
            <a:ext cx="1975194" cy="1066714"/>
            <a:chOff x="7534707" y="3493182"/>
            <a:chExt cx="1975194" cy="1066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598510" y="3705925"/>
              <a:ext cx="1837511" cy="641227"/>
              <a:chOff x="7598510" y="3705925"/>
              <a:chExt cx="1837511" cy="64122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840000">
                <a:off x="7598510" y="3705925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840000">
              <a:off x="7524024" y="3857069"/>
              <a:ext cx="1400748" cy="503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14095" y="5759848"/>
            <a:ext cx="1966944" cy="1066714"/>
            <a:chOff x="12914095" y="5759848"/>
            <a:chExt cx="1966944" cy="1066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964367" y="5972592"/>
              <a:ext cx="1837511" cy="641227"/>
              <a:chOff x="12964367" y="5972592"/>
              <a:chExt cx="1837511" cy="64122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840000">
                <a:off x="12964367" y="5972592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840000">
              <a:off x="12898398" y="6146160"/>
              <a:ext cx="1438843" cy="4652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4201" y="7389238"/>
            <a:ext cx="3811026" cy="16284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3015" y="6747831"/>
            <a:ext cx="2727297" cy="598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4874" y="2571429"/>
            <a:ext cx="3563484" cy="3563484"/>
            <a:chOff x="1264874" y="2571429"/>
            <a:chExt cx="3563484" cy="3563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874" y="2571429"/>
              <a:ext cx="3563484" cy="3563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07905" y="2571429"/>
            <a:ext cx="3563484" cy="3563484"/>
            <a:chOff x="5307905" y="2571429"/>
            <a:chExt cx="3563484" cy="35634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7905" y="2571429"/>
              <a:ext cx="3563484" cy="3563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0935" y="2571429"/>
            <a:ext cx="3563484" cy="3563484"/>
            <a:chOff x="9350935" y="2571429"/>
            <a:chExt cx="3563484" cy="3563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0935" y="2571429"/>
              <a:ext cx="3563484" cy="3563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93966" y="2571429"/>
            <a:ext cx="3563484" cy="3563484"/>
            <a:chOff x="13393966" y="2571429"/>
            <a:chExt cx="3563484" cy="35634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93966" y="2571429"/>
              <a:ext cx="3563484" cy="3563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32918" y="5553922"/>
            <a:ext cx="1737274" cy="641227"/>
            <a:chOff x="15332918" y="5553922"/>
            <a:chExt cx="1737274" cy="6412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15332918" y="5553922"/>
              <a:ext cx="1737274" cy="6412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600000">
            <a:off x="15477082" y="5659916"/>
            <a:ext cx="1452261" cy="4809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7388" y="2840764"/>
            <a:ext cx="1737274" cy="641227"/>
            <a:chOff x="917388" y="2840764"/>
            <a:chExt cx="1737274" cy="6412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40000">
              <a:off x="917388" y="2840764"/>
              <a:ext cx="1737274" cy="6412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240000">
            <a:off x="1060309" y="2909601"/>
            <a:ext cx="1452261" cy="4820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88933" y="5747168"/>
            <a:ext cx="1737274" cy="641227"/>
            <a:chOff x="6888933" y="5747168"/>
            <a:chExt cx="1737274" cy="6412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80000">
              <a:off x="6888933" y="5747168"/>
              <a:ext cx="1737274" cy="64122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480000">
            <a:off x="7030116" y="5815041"/>
            <a:ext cx="1452261" cy="4809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5574" y="2305597"/>
            <a:ext cx="1737274" cy="641227"/>
            <a:chOff x="10955574" y="2305597"/>
            <a:chExt cx="1737274" cy="6412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">
              <a:off x="10955574" y="2305597"/>
              <a:ext cx="1737274" cy="64122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540000">
            <a:off x="11083421" y="2355308"/>
            <a:ext cx="1458596" cy="4676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29772" y="7389238"/>
            <a:ext cx="3775598" cy="16284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79749" y="6706679"/>
            <a:ext cx="2738613" cy="7854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12841" y="7389238"/>
            <a:ext cx="3775598" cy="16284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62818" y="6723346"/>
            <a:ext cx="2738852" cy="7638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3891" y="7389238"/>
            <a:ext cx="3775598" cy="16284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63868" y="6723346"/>
            <a:ext cx="2738852" cy="7638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8895" y="5129715"/>
            <a:ext cx="4346939" cy="24611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3179" y="2666317"/>
            <a:ext cx="4235985" cy="1838669"/>
            <a:chOff x="7023179" y="2666317"/>
            <a:chExt cx="4235985" cy="18386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3179" y="2666317"/>
              <a:ext cx="4235985" cy="18386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7489" y="3144348"/>
            <a:ext cx="2699914" cy="9907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9259" y="7434878"/>
            <a:ext cx="8387197" cy="14311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77466" y="8855573"/>
            <a:ext cx="4414589" cy="524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4924" y="5129715"/>
            <a:ext cx="4346939" cy="2461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9209" y="2666317"/>
            <a:ext cx="4235985" cy="1838669"/>
            <a:chOff x="1759209" y="2666317"/>
            <a:chExt cx="4235985" cy="18386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9209" y="2666317"/>
              <a:ext cx="4235985" cy="18386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3519" y="3144348"/>
            <a:ext cx="2699914" cy="9907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14712" y="7434878"/>
            <a:ext cx="8387197" cy="14311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3496" y="8855573"/>
            <a:ext cx="4414589" cy="524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52865" y="5129715"/>
            <a:ext cx="4346939" cy="2461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7150" y="2666317"/>
            <a:ext cx="4235985" cy="1838669"/>
            <a:chOff x="12287150" y="2666317"/>
            <a:chExt cx="4235985" cy="18386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87150" y="2666317"/>
              <a:ext cx="4235985" cy="183866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81460" y="3144348"/>
            <a:ext cx="2717719" cy="9809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13229" y="7434878"/>
            <a:ext cx="8387197" cy="143117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41437" y="8827002"/>
            <a:ext cx="4431881" cy="6837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8895" y="6051092"/>
            <a:ext cx="4346939" cy="1622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3179" y="3771079"/>
            <a:ext cx="4235985" cy="1838669"/>
            <a:chOff x="7023179" y="3771079"/>
            <a:chExt cx="4235985" cy="18386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3179" y="3771079"/>
              <a:ext cx="4235985" cy="18386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7489" y="4277682"/>
            <a:ext cx="2699914" cy="9907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9259" y="7701545"/>
            <a:ext cx="8387197" cy="14311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4924" y="6051092"/>
            <a:ext cx="4346939" cy="1622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9209" y="3771079"/>
            <a:ext cx="4235985" cy="1838669"/>
            <a:chOff x="1759209" y="3771079"/>
            <a:chExt cx="4235985" cy="18386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9209" y="3771079"/>
              <a:ext cx="4235985" cy="183866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3519" y="4277682"/>
            <a:ext cx="2699914" cy="9907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14712" y="7701545"/>
            <a:ext cx="8387197" cy="14311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52865" y="6051092"/>
            <a:ext cx="4346939" cy="16220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7150" y="3771079"/>
            <a:ext cx="4235985" cy="1838669"/>
            <a:chOff x="12287150" y="3771079"/>
            <a:chExt cx="4235985" cy="18386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87150" y="3771079"/>
              <a:ext cx="4235985" cy="18386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81460" y="4277682"/>
            <a:ext cx="2699914" cy="9907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13229" y="7701545"/>
            <a:ext cx="8387197" cy="14311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63926" y="2610602"/>
            <a:ext cx="764234" cy="865801"/>
            <a:chOff x="10163926" y="2610602"/>
            <a:chExt cx="764234" cy="8658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63926" y="2610602"/>
              <a:ext cx="764234" cy="865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81374" y="2610602"/>
            <a:ext cx="699877" cy="874661"/>
            <a:chOff x="8381374" y="2610602"/>
            <a:chExt cx="699877" cy="8746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81374" y="2610602"/>
              <a:ext cx="699877" cy="874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47424" y="2600414"/>
            <a:ext cx="750329" cy="865801"/>
            <a:chOff x="9247424" y="2600414"/>
            <a:chExt cx="750329" cy="8658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47424" y="2600414"/>
              <a:ext cx="750329" cy="8658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57555" y="2611055"/>
            <a:ext cx="857647" cy="848962"/>
            <a:chOff x="7357555" y="2611055"/>
            <a:chExt cx="857647" cy="8489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57555" y="2611055"/>
              <a:ext cx="857647" cy="8489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04426" y="2634096"/>
            <a:ext cx="915203" cy="800793"/>
            <a:chOff x="12904426" y="2634096"/>
            <a:chExt cx="915203" cy="8007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04426" y="2634096"/>
              <a:ext cx="915203" cy="800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96058" y="2610602"/>
            <a:ext cx="528203" cy="824287"/>
            <a:chOff x="15296058" y="2610602"/>
            <a:chExt cx="528203" cy="8242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96058" y="2610602"/>
              <a:ext cx="528203" cy="8242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63786" y="2683857"/>
            <a:ext cx="819417" cy="731985"/>
            <a:chOff x="14063786" y="2683857"/>
            <a:chExt cx="819417" cy="7319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63786" y="2683857"/>
              <a:ext cx="819417" cy="7319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90148" y="2654100"/>
            <a:ext cx="777477" cy="777477"/>
            <a:chOff x="3490148" y="2654100"/>
            <a:chExt cx="777477" cy="77747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90148" y="2654100"/>
              <a:ext cx="777477" cy="7774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79604" y="2654100"/>
            <a:ext cx="777477" cy="777477"/>
            <a:chOff x="2479604" y="2654100"/>
            <a:chExt cx="777477" cy="7774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9604" y="2654100"/>
              <a:ext cx="777477" cy="7774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500692" y="2654100"/>
            <a:ext cx="777477" cy="777477"/>
            <a:chOff x="4500692" y="2654100"/>
            <a:chExt cx="777477" cy="77747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00692" y="2654100"/>
              <a:ext cx="777477" cy="777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3707" y="2651447"/>
            <a:ext cx="2848721" cy="2326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9524" y="4207019"/>
            <a:ext cx="514286" cy="425068"/>
            <a:chOff x="3809524" y="4207019"/>
            <a:chExt cx="514286" cy="4250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9524" y="4207019"/>
              <a:ext cx="514286" cy="42506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75857" y="2651447"/>
            <a:ext cx="2848721" cy="2326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1674" y="4207019"/>
            <a:ext cx="514286" cy="425068"/>
            <a:chOff x="12191674" y="4207019"/>
            <a:chExt cx="514286" cy="4250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1674" y="4207019"/>
              <a:ext cx="514286" cy="4250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65474" y="6410196"/>
            <a:ext cx="3915102" cy="16253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3707" y="6387638"/>
            <a:ext cx="2848721" cy="2326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09524" y="7943210"/>
            <a:ext cx="514286" cy="425068"/>
            <a:chOff x="3809524" y="7943210"/>
            <a:chExt cx="514286" cy="4250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524" y="7943210"/>
              <a:ext cx="514286" cy="42506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75857" y="6387638"/>
            <a:ext cx="2848721" cy="23263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1674" y="7943210"/>
            <a:ext cx="514286" cy="425068"/>
            <a:chOff x="12191674" y="7943210"/>
            <a:chExt cx="514286" cy="425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91674" y="7943210"/>
              <a:ext cx="514286" cy="4250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89525" y="8703768"/>
            <a:ext cx="4423454" cy="5162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70236" y="2657445"/>
            <a:ext cx="3915102" cy="16253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94287" y="4951018"/>
            <a:ext cx="4423444" cy="5162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47624" y="6410196"/>
            <a:ext cx="3915102" cy="16253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71675" y="8700911"/>
            <a:ext cx="4423587" cy="5219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52386" y="2657445"/>
            <a:ext cx="3915102" cy="16253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76437" y="4948161"/>
            <a:ext cx="4423587" cy="5219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57302" y="4224470"/>
            <a:ext cx="855349" cy="1068959"/>
            <a:chOff x="13957302" y="4224470"/>
            <a:chExt cx="855349" cy="1068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7302" y="4224470"/>
              <a:ext cx="855349" cy="1068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97124" y="4238239"/>
            <a:ext cx="887385" cy="1005319"/>
            <a:chOff x="8697124" y="4238239"/>
            <a:chExt cx="887385" cy="1005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7124" y="4238239"/>
              <a:ext cx="887385" cy="1005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4533" y="3300398"/>
            <a:ext cx="3632117" cy="3632117"/>
            <a:chOff x="1964533" y="3300398"/>
            <a:chExt cx="3632117" cy="3632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4533" y="3300398"/>
              <a:ext cx="3632117" cy="36321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67491" y="4239956"/>
            <a:ext cx="1026202" cy="1015810"/>
            <a:chOff x="3267491" y="4239956"/>
            <a:chExt cx="1026202" cy="1015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7491" y="4239956"/>
              <a:ext cx="1026202" cy="10158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7387" y="7462011"/>
            <a:ext cx="3752208" cy="16284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3555" y="2371779"/>
            <a:ext cx="2727297" cy="5974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4471" y="5400042"/>
            <a:ext cx="2205343" cy="4949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61964" y="5934280"/>
            <a:ext cx="1429234" cy="6226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23938" y="3300398"/>
            <a:ext cx="3632117" cy="3632117"/>
            <a:chOff x="7323938" y="3300398"/>
            <a:chExt cx="3632117" cy="36321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3938" y="3300398"/>
              <a:ext cx="3632117" cy="363211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86792" y="7462011"/>
            <a:ext cx="3752208" cy="162847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32960" y="2371779"/>
            <a:ext cx="2727297" cy="5974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33875" y="5400042"/>
            <a:ext cx="2222879" cy="4799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21368" y="5892337"/>
            <a:ext cx="1413861" cy="8576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68918" y="3300398"/>
            <a:ext cx="3632117" cy="3632117"/>
            <a:chOff x="12568918" y="3300398"/>
            <a:chExt cx="3632117" cy="36321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68918" y="3300398"/>
              <a:ext cx="3632117" cy="363211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31772" y="7462011"/>
            <a:ext cx="3752208" cy="16284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77940" y="2371779"/>
            <a:ext cx="2738842" cy="6030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78855" y="5366576"/>
            <a:ext cx="2222908" cy="6520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66348" y="5894746"/>
            <a:ext cx="1413699" cy="8574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3483" y="3561183"/>
            <a:ext cx="5424219" cy="9858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0125" y="4200104"/>
            <a:ext cx="12450133" cy="18213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6470" y="6625456"/>
            <a:ext cx="10202863" cy="15602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85714" y="2805622"/>
            <a:ext cx="514286" cy="425068"/>
            <a:chOff x="8885714" y="2805622"/>
            <a:chExt cx="514286" cy="4250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885714" y="2805622"/>
              <a:ext cx="514286" cy="42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80540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0314" y="2665945"/>
            <a:ext cx="8155210" cy="9674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0477" y="7781874"/>
            <a:ext cx="10918856" cy="10455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140" y="3392126"/>
            <a:ext cx="7044768" cy="32394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66727" y="4004784"/>
            <a:ext cx="7044767" cy="32240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35307" y="5513368"/>
            <a:ext cx="2434148" cy="307489"/>
            <a:chOff x="8135307" y="5513368"/>
            <a:chExt cx="2434148" cy="307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880000">
              <a:off x="8135307" y="5513368"/>
              <a:ext cx="2434148" cy="307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729" y="1864082"/>
            <a:ext cx="3177073" cy="7819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474" y="2997534"/>
            <a:ext cx="2770374" cy="780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9125" y="4580334"/>
            <a:ext cx="2878340" cy="10653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6959" y="5579597"/>
            <a:ext cx="2497842" cy="18940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134" y="4544225"/>
            <a:ext cx="1044222" cy="1044222"/>
            <a:chOff x="966134" y="4544225"/>
            <a:chExt cx="1044222" cy="10442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134" y="4544225"/>
              <a:ext cx="1044222" cy="10442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468" y="4769814"/>
            <a:ext cx="921989" cy="7373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069" y="2706872"/>
            <a:ext cx="21047619" cy="380952"/>
            <a:chOff x="-431069" y="2706872"/>
            <a:chExt cx="21047619" cy="3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31069" y="2706872"/>
              <a:ext cx="21047619" cy="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875" y="0"/>
            <a:ext cx="707957" cy="10285714"/>
            <a:chOff x="-43875" y="0"/>
            <a:chExt cx="707957" cy="10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3875" y="0"/>
              <a:ext cx="707957" cy="1028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1039" y="4444042"/>
            <a:ext cx="2868816" cy="11385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28863" y="5526206"/>
            <a:ext cx="2578461" cy="3280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18043" y="4481315"/>
            <a:ext cx="1044222" cy="1044222"/>
            <a:chOff x="5118043" y="4481315"/>
            <a:chExt cx="1044222" cy="10442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8043" y="4481315"/>
              <a:ext cx="1044222" cy="10442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65372" y="4706648"/>
            <a:ext cx="921989" cy="7351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25829" y="4442363"/>
            <a:ext cx="2925959" cy="11385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53692" y="5515006"/>
            <a:ext cx="1735766" cy="9699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4479641"/>
            <a:ext cx="1044222" cy="1044222"/>
            <a:chOff x="9142857" y="4479641"/>
            <a:chExt cx="1044222" cy="10442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4479641"/>
              <a:ext cx="1044222" cy="10442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90191" y="4704972"/>
            <a:ext cx="921989" cy="7351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46210" y="4504144"/>
            <a:ext cx="2227949" cy="10748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73978" y="5503406"/>
            <a:ext cx="1206090" cy="5078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63196" y="4468034"/>
            <a:ext cx="1044222" cy="1044222"/>
            <a:chOff x="13463196" y="4468034"/>
            <a:chExt cx="1044222" cy="10442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63196" y="4468034"/>
              <a:ext cx="1044222" cy="10442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10572" y="4693362"/>
            <a:ext cx="921989" cy="735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9" y="4109259"/>
            <a:ext cx="10848690" cy="18222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480000">
            <a:off x="8063793" y="3131284"/>
            <a:ext cx="1969580" cy="683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59458" y="388213"/>
            <a:ext cx="6013176" cy="851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2496" y="1518515"/>
            <a:ext cx="7577320" cy="13759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3305" y="3487907"/>
            <a:ext cx="10466210" cy="2937317"/>
            <a:chOff x="1023305" y="3487907"/>
            <a:chExt cx="10466210" cy="29373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305" y="3487907"/>
              <a:ext cx="10466210" cy="29373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4445" y="4941507"/>
            <a:ext cx="4188972" cy="4545275"/>
            <a:chOff x="1004445" y="4941507"/>
            <a:chExt cx="4188972" cy="4545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445" y="4941507"/>
              <a:ext cx="4188972" cy="4545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50737" y="4956565"/>
            <a:ext cx="5938777" cy="4467948"/>
            <a:chOff x="5550737" y="4956565"/>
            <a:chExt cx="5938777" cy="44679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737" y="4956565"/>
              <a:ext cx="5938777" cy="44679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36619" y="5490845"/>
            <a:ext cx="5124221" cy="18292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4062" y="4883617"/>
            <a:ext cx="6171429" cy="2639820"/>
            <a:chOff x="11804062" y="4883617"/>
            <a:chExt cx="6171429" cy="26398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4062" y="4883617"/>
              <a:ext cx="6171429" cy="26398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57634" y="170337"/>
            <a:ext cx="682559" cy="794066"/>
            <a:chOff x="17257634" y="170337"/>
            <a:chExt cx="682559" cy="7940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57634" y="170337"/>
              <a:ext cx="682559" cy="7940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10721" y="79177"/>
            <a:ext cx="976384" cy="976384"/>
            <a:chOff x="17110721" y="79177"/>
            <a:chExt cx="976384" cy="9763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10721" y="79177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2657" y="3547221"/>
            <a:ext cx="4905868" cy="4945372"/>
            <a:chOff x="3802657" y="3547221"/>
            <a:chExt cx="4905868" cy="4945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2657" y="3547221"/>
              <a:ext cx="4905868" cy="49453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59458" y="388213"/>
            <a:ext cx="6013176" cy="851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2496" y="1584382"/>
            <a:ext cx="6698862" cy="1033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3333" y="3547221"/>
            <a:ext cx="5921673" cy="2007923"/>
            <a:chOff x="333333" y="3547221"/>
            <a:chExt cx="5921673" cy="2007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333" y="3547221"/>
              <a:ext cx="5921673" cy="20079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3333" y="4573652"/>
            <a:ext cx="8375192" cy="4740634"/>
            <a:chOff x="333333" y="4573652"/>
            <a:chExt cx="8375192" cy="47406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333" y="4573652"/>
              <a:ext cx="8375192" cy="4740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4762" y="3547221"/>
            <a:ext cx="8222566" cy="5767065"/>
            <a:chOff x="9704762" y="3547221"/>
            <a:chExt cx="8222566" cy="57670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4762" y="3547221"/>
              <a:ext cx="8222566" cy="57670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5099" y="2488172"/>
            <a:ext cx="1815517" cy="1284289"/>
            <a:chOff x="8235099" y="2488172"/>
            <a:chExt cx="1815517" cy="12842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0">
              <a:off x="8235099" y="2488172"/>
              <a:ext cx="1815517" cy="1284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59458" y="388213"/>
            <a:ext cx="6013176" cy="851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2496" y="1518315"/>
            <a:ext cx="8033862" cy="13837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187635" y="-866769"/>
            <a:ext cx="32660985" cy="143051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5636" y="203323"/>
            <a:ext cx="5411242" cy="9296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9810" y="4788771"/>
            <a:ext cx="2746756" cy="2746756"/>
            <a:chOff x="7829810" y="4788771"/>
            <a:chExt cx="2746756" cy="27467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9810" y="4788771"/>
              <a:ext cx="2746756" cy="2746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9950" y="6485717"/>
            <a:ext cx="2746756" cy="2746756"/>
            <a:chOff x="4499950" y="6485717"/>
            <a:chExt cx="2746756" cy="27467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9950" y="6485717"/>
              <a:ext cx="2746756" cy="2746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39009" y="6485717"/>
            <a:ext cx="2746756" cy="2746756"/>
            <a:chOff x="11039009" y="6485717"/>
            <a:chExt cx="2746756" cy="27467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9009" y="6485717"/>
              <a:ext cx="2746756" cy="27467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29810" y="1748376"/>
            <a:ext cx="2746756" cy="2746756"/>
            <a:chOff x="7829810" y="1748376"/>
            <a:chExt cx="2746756" cy="27467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9810" y="1748376"/>
              <a:ext cx="2746756" cy="27467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9223" y="8099314"/>
            <a:ext cx="1859882" cy="6797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66982" y="3278068"/>
            <a:ext cx="1585139" cy="6909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6181" y="8099314"/>
            <a:ext cx="1732425" cy="6797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82147" y="5634006"/>
            <a:ext cx="1806775" cy="12344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3120000">
            <a:off x="5429917" y="5070283"/>
            <a:ext cx="2519501" cy="6797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3300000">
            <a:off x="9722419" y="4530222"/>
            <a:ext cx="2852025" cy="6797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39708" y="8045546"/>
            <a:ext cx="2519492" cy="6797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83002" y="7051327"/>
            <a:ext cx="1190175" cy="1190175"/>
            <a:chOff x="5283002" y="7051327"/>
            <a:chExt cx="1190175" cy="11901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3002" y="7051327"/>
              <a:ext cx="1190175" cy="1190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21810" y="6800936"/>
            <a:ext cx="1381154" cy="1381154"/>
            <a:chOff x="11721810" y="6800936"/>
            <a:chExt cx="1381154" cy="13811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21810" y="6800936"/>
              <a:ext cx="1381154" cy="1381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40645" y="2483796"/>
            <a:ext cx="1125075" cy="644338"/>
            <a:chOff x="8640645" y="2483796"/>
            <a:chExt cx="1125075" cy="6443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40645" y="2483796"/>
              <a:ext cx="1125075" cy="6443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67734" y="7698170"/>
            <a:ext cx="3550530" cy="281670"/>
            <a:chOff x="7367734" y="7698170"/>
            <a:chExt cx="3550530" cy="2816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67734" y="7698170"/>
              <a:ext cx="3550530" cy="2816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13022" y="5229027"/>
            <a:ext cx="2651974" cy="281670"/>
            <a:chOff x="9713022" y="5229027"/>
            <a:chExt cx="2651974" cy="2816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300000">
              <a:off x="9713022" y="5229027"/>
              <a:ext cx="2651974" cy="2816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20718" y="5205331"/>
            <a:ext cx="2651974" cy="281670"/>
            <a:chOff x="5920718" y="5205331"/>
            <a:chExt cx="2651974" cy="28167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3120000">
              <a:off x="5920718" y="5205331"/>
              <a:ext cx="2651974" cy="281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8" y="4571258"/>
            <a:ext cx="10924881" cy="1887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60000">
            <a:off x="8047079" y="3115599"/>
            <a:ext cx="1969580" cy="685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2022-09-19T17:24:43Z</dcterms:created>
  <dcterms:modified xsi:type="dcterms:W3CDTF">2022-09-19T17:24:43Z</dcterms:modified>
</cp:coreProperties>
</file>